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7"/>
  </p:notesMasterIdLst>
  <p:sldIdLst>
    <p:sldId id="1275" r:id="rId5"/>
    <p:sldId id="1276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6"/>
    <p:restoredTop sz="96208"/>
  </p:normalViewPr>
  <p:slideViewPr>
    <p:cSldViewPr snapToGrid="0" snapToObjects="1">
      <p:cViewPr varScale="1">
        <p:scale>
          <a:sx n="124" d="100"/>
          <a:sy n="124" d="100"/>
        </p:scale>
        <p:origin x="50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u Salafia" userId="b1fcf38f-3650-4bd3-a26a-41e0f47c57b1" providerId="ADAL" clId="{E9C1D46B-851F-A146-87A1-77517345A946}"/>
    <pc:docChg chg="modSld">
      <pc:chgData name="Lou Salafia" userId="b1fcf38f-3650-4bd3-a26a-41e0f47c57b1" providerId="ADAL" clId="{E9C1D46B-851F-A146-87A1-77517345A946}" dt="2021-02-19T14:28:09.627" v="230" actId="20577"/>
      <pc:docMkLst>
        <pc:docMk/>
      </pc:docMkLst>
      <pc:sldChg chg="modSp">
        <pc:chgData name="Lou Salafia" userId="b1fcf38f-3650-4bd3-a26a-41e0f47c57b1" providerId="ADAL" clId="{E9C1D46B-851F-A146-87A1-77517345A946}" dt="2021-02-19T14:28:09.627" v="230" actId="20577"/>
        <pc:sldMkLst>
          <pc:docMk/>
          <pc:sldMk cId="1972099995" sldId="1276"/>
        </pc:sldMkLst>
        <pc:spChg chg="mod">
          <ac:chgData name="Lou Salafia" userId="b1fcf38f-3650-4bd3-a26a-41e0f47c57b1" providerId="ADAL" clId="{E9C1D46B-851F-A146-87A1-77517345A946}" dt="2021-02-19T14:28:09.627" v="230" actId="20577"/>
          <ac:spMkLst>
            <pc:docMk/>
            <pc:sldMk cId="1972099995" sldId="1276"/>
            <ac:spMk id="13" creationId="{C2FE115E-4683-144E-83D6-83E362825CF3}"/>
          </ac:spMkLst>
        </pc:spChg>
        <pc:spChg chg="mod">
          <ac:chgData name="Lou Salafia" userId="b1fcf38f-3650-4bd3-a26a-41e0f47c57b1" providerId="ADAL" clId="{E9C1D46B-851F-A146-87A1-77517345A946}" dt="2021-02-18T21:30:14.492" v="61" actId="20577"/>
          <ac:spMkLst>
            <pc:docMk/>
            <pc:sldMk cId="1972099995" sldId="1276"/>
            <ac:spMk id="14" creationId="{771997AA-D9C6-7747-B561-6054BB7348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8506E5-46E9-774B-B4D9-9AA5508D881F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122AC0-9B57-B645-A0D4-DEBE7713EA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9066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Attendees – nice printed list</a:t>
            </a:r>
          </a:p>
          <a:p>
            <a:r>
              <a:rPr lang="en-US" dirty="0"/>
              <a:t>Agenda – gets printed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059B-58CE-41AD-ADD2-51497D41CC8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47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Attendees – nice printed list</a:t>
            </a:r>
          </a:p>
          <a:p>
            <a:r>
              <a:rPr lang="en-US" dirty="0"/>
              <a:t>Agenda – gets printed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D3059B-58CE-41AD-ADD2-51497D41CC8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371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0E937-7106-CA4E-8C59-365B376866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5610D0-064B-E24B-A513-F1CA8E6351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272AA-0ED1-DD46-B10D-CDDD0B1AF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649E4-E932-F044-BACE-5AB6767D3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5B2E4-F1F6-BA4B-ADA8-5FEC21885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9683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27A30-E6B9-1941-920D-D27CDC84B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031A4C-3CF0-C347-9B96-1C83F2253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4F387-A76A-2545-A39E-137D9AE84C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F195C7-0C0E-F948-9083-1B2A4779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D2A40-0F32-9A41-BDB9-B6133B99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457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13C4E8-4DB1-C549-A177-1620069FD8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26123C-3937-FC49-816C-B48BF1D31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60C70C-7C86-1243-BE1A-D8022ADBA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D8510D-623F-6346-AA65-7D64A30F9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3945B-BCF3-2D43-ADFF-C568AE29F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69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80D6A-6A27-4D4C-B065-ABC0CEA71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936850-29F5-5D4C-B795-2F285D463F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7255F-0CA8-F547-9E34-B8F2A0A30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1E6816-BDFD-8647-9C43-7259C99CB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83C8EC-2B17-6845-B63E-62697D055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197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FA383-0560-4C4C-BDBD-5D724B479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EBACAA-AF5B-1140-8C62-67C61FF473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281357-9512-6C48-B9EB-440B0403C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62400C-1BB2-964D-9753-778B6882D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B2A34B-CB26-D540-BBC4-ECD71449B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863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122D4-B8E4-9947-BB8B-D310CD476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68F06-FE5C-754F-BFF0-480EF67516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CA52CE-71F5-ED43-AC59-773C8A0256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B14979-494D-8940-8F48-90180832B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3AC93-0939-8642-B646-1FCBEF3CC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E22067-165D-8A41-9D19-D72DFD1EA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5263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4ECD-F84F-8141-88A3-466E99999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CB9C2C-42FA-744E-BE34-3105293237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225F6A-62D0-E04F-8702-371FAC06B1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5D867-F5F8-2148-8E39-66734680F9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D967E90-2801-FB4C-9355-16BCFC20B6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09CD0F-9C75-B442-A133-B99048BA1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4629531-5B84-4E41-98BA-C67AA3BA0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B292FD-FEE3-7945-A8D2-537ED3EAC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008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A4D06-2F11-614D-AC28-50249C74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9B570B-5EF3-D349-82A1-82BD29FE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BF1DF7-9BD9-7341-8C19-76C2FFE18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97B33-CF19-F944-AEC7-A219EDDA0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35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40267A-E2E5-F347-8E5A-C8AC5EC17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EDA0E0-9B43-9648-955E-A5595D63A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B31AB-BD80-454F-9995-FAFD62249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73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460F8-D147-B54D-BA35-F6DEAF161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E33C2-4CD2-2341-9F31-19BC3155C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7710A9-7B25-2243-8D4B-20DAF8BE9A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55DA1-0047-FD42-BB24-057BEE0ED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6F554B-8311-984F-B602-D18DAA508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EDE00-B66F-894B-B289-5DBDBFCD9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50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C751-4A1E-1E4F-BFA7-DCBFC63828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BFB713-4093-8D44-B12B-C7A42AFAEA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D463FB-D2A5-BC4A-BFE4-5959BEA92C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9E1515-04E3-464F-B5F1-456BD99D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53E5F0-A390-4641-8584-F831FB6B7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D6355-45A2-3243-8BDF-8B211B085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882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041AC9-8585-B144-8C9A-CB0E2078C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CE850-6D4E-EB46-AD3B-6D487F706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6379A-ED66-8848-BC5E-F40714A851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D5E5C-1998-E643-8FFB-78B1BBE7F9E6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DE49A9-8D31-1241-84AC-C58B4FE60D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C62D79-A4AF-F241-A0E9-6835489870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D4060-65EA-5049-BEA4-5FC6FEE59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511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nline Media 2" descr="3.manual drop_X1Evcu.mp4">
            <a:hlinkClick r:id="" action="ppaction://media"/>
            <a:extLst>
              <a:ext uri="{FF2B5EF4-FFF2-40B4-BE49-F238E27FC236}">
                <a16:creationId xmlns:a16="http://schemas.microsoft.com/office/drawing/2014/main" id="{D73CB7E8-2B22-4748-A69B-79050ED30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11900" y="1675085"/>
            <a:ext cx="2710211" cy="481815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5748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7235" y="195774"/>
            <a:ext cx="1200329" cy="646651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/>
            <a:r>
              <a:rPr lang="en-US" sz="6600" dirty="0">
                <a:solidFill>
                  <a:srgbClr val="9091A1"/>
                </a:solidFill>
                <a:latin typeface="Franklin Gothic Heavy" panose="020B0903020102020204" pitchFamily="34" charset="0"/>
              </a:rPr>
              <a:t>MANUAL DROPS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D8FE01-4A9B-40CE-A23D-1E66BE525007}"/>
              </a:ext>
            </a:extLst>
          </p:cNvPr>
          <p:cNvSpPr/>
          <p:nvPr/>
        </p:nvSpPr>
        <p:spPr>
          <a:xfrm>
            <a:off x="1919009" y="285831"/>
            <a:ext cx="36400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9223E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MANUAL DROP</a:t>
            </a:r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997C799-D383-A347-BC6E-3E7B7094C0E1}"/>
              </a:ext>
            </a:extLst>
          </p:cNvPr>
          <p:cNvSpPr txBox="1"/>
          <p:nvPr/>
        </p:nvSpPr>
        <p:spPr>
          <a:xfrm>
            <a:off x="2089078" y="932162"/>
            <a:ext cx="7137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Manually enter a deposit amount for damaged / rejected currency on the Smart Safe as shown in the video below.</a:t>
            </a:r>
          </a:p>
        </p:txBody>
      </p:sp>
    </p:spTree>
    <p:extLst>
      <p:ext uri="{BB962C8B-B14F-4D97-AF65-F5344CB8AC3E}">
        <p14:creationId xmlns:p14="http://schemas.microsoft.com/office/powerpoint/2010/main" val="14769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nline Media 5" descr="9.finalize manual deposit_3KFYoS.mp4">
            <a:hlinkClick r:id="" action="ppaction://media"/>
            <a:extLst>
              <a:ext uri="{FF2B5EF4-FFF2-40B4-BE49-F238E27FC236}">
                <a16:creationId xmlns:a16="http://schemas.microsoft.com/office/drawing/2014/main" id="{494683E4-6627-4D46-B1AE-B47D762232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4663" y="1670476"/>
            <a:ext cx="2638030" cy="468983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5748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87235" y="195774"/>
            <a:ext cx="1200329" cy="6466515"/>
          </a:xfrm>
          <a:prstGeom prst="rect">
            <a:avLst/>
          </a:prstGeom>
        </p:spPr>
        <p:txBody>
          <a:bodyPr vert="vert270" wrap="none">
            <a:spAutoFit/>
          </a:bodyPr>
          <a:lstStyle/>
          <a:p>
            <a:pPr algn="ctr"/>
            <a:r>
              <a:rPr lang="en-US" sz="6600" dirty="0">
                <a:solidFill>
                  <a:srgbClr val="9091A1"/>
                </a:solidFill>
                <a:latin typeface="Franklin Gothic Heavy" panose="020B0903020102020204" pitchFamily="34" charset="0"/>
              </a:rPr>
              <a:t>MANUAL DROPS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5975F75-8C6E-534F-9445-9D7A69E16392}"/>
              </a:ext>
            </a:extLst>
          </p:cNvPr>
          <p:cNvSpPr/>
          <p:nvPr/>
        </p:nvSpPr>
        <p:spPr>
          <a:xfrm>
            <a:off x="1574799" y="195774"/>
            <a:ext cx="33509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09223E"/>
                </a:solidFill>
                <a:latin typeface="Franklin Gothic Heavy" charset="0"/>
                <a:ea typeface="Franklin Gothic Heavy" charset="0"/>
                <a:cs typeface="Franklin Gothic Heavy" charset="0"/>
              </a:rPr>
              <a:t>FINALIZE</a:t>
            </a:r>
            <a:endParaRPr lang="en-US" dirty="0">
              <a:latin typeface="Franklin Gothic Heavy" charset="0"/>
              <a:ea typeface="Franklin Gothic Heavy" charset="0"/>
              <a:cs typeface="Franklin Gothic Heavy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FE115E-4683-144E-83D6-83E362825CF3}"/>
              </a:ext>
            </a:extLst>
          </p:cNvPr>
          <p:cNvSpPr txBox="1"/>
          <p:nvPr/>
        </p:nvSpPr>
        <p:spPr>
          <a:xfrm>
            <a:off x="6091781" y="2356560"/>
            <a:ext cx="5503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DTS Connex updates deposit search screen with manual drop details. </a:t>
            </a:r>
            <a:endParaRPr lang="en-US" dirty="0"/>
          </a:p>
        </p:txBody>
      </p:sp>
      <p:pic>
        <p:nvPicPr>
          <p:cNvPr id="10" name="Picture 9" descr="Table&#10;&#10;Description automatically generated with low confidence">
            <a:extLst>
              <a:ext uri="{FF2B5EF4-FFF2-40B4-BE49-F238E27FC236}">
                <a16:creationId xmlns:a16="http://schemas.microsoft.com/office/drawing/2014/main" id="{3707128B-F5B9-B543-A6AD-2744D18E3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0729" y="3113889"/>
            <a:ext cx="4408235" cy="347988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71997AA-D9C6-7747-B561-6054BB734823}"/>
              </a:ext>
            </a:extLst>
          </p:cNvPr>
          <p:cNvSpPr/>
          <p:nvPr/>
        </p:nvSpPr>
        <p:spPr>
          <a:xfrm>
            <a:off x="2242195" y="760544"/>
            <a:ext cx="93531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Use the Smart Safe to finalize the manual drop. Once completed, the safe calls out to the DTS Connex Deposit API receiving back a DTS Connex advice.</a:t>
            </a:r>
          </a:p>
        </p:txBody>
      </p:sp>
    </p:spTree>
    <p:extLst>
      <p:ext uri="{BB962C8B-B14F-4D97-AF65-F5344CB8AC3E}">
        <p14:creationId xmlns:p14="http://schemas.microsoft.com/office/powerpoint/2010/main" val="1972099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81a15fe0-a968-4718-8806-526df667dc60">
      <UserInfo>
        <DisplayName>Lou Salafia</DisplayName>
        <AccountId>18</AccountId>
        <AccountType/>
      </UserInfo>
      <UserInfo>
        <DisplayName>Jason Stambaugh</DisplayName>
        <AccountId>7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C12018B6F8B3459D43C2EAF150AEAD" ma:contentTypeVersion="12" ma:contentTypeDescription="Create a new document." ma:contentTypeScope="" ma:versionID="b62e6a6b92f27f3da13445b45cae6d95">
  <xsd:schema xmlns:xsd="http://www.w3.org/2001/XMLSchema" xmlns:xs="http://www.w3.org/2001/XMLSchema" xmlns:p="http://schemas.microsoft.com/office/2006/metadata/properties" xmlns:ns2="257c7d87-f8ce-470e-a7c9-7f330dfaf7da" xmlns:ns3="81a15fe0-a968-4718-8806-526df667dc60" targetNamespace="http://schemas.microsoft.com/office/2006/metadata/properties" ma:root="true" ma:fieldsID="9aa0ea45d6bbdecfd14c6dd254996ee6" ns2:_="" ns3:_="">
    <xsd:import namespace="257c7d87-f8ce-470e-a7c9-7f330dfaf7da"/>
    <xsd:import namespace="81a15fe0-a968-4718-8806-526df667dc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7c7d87-f8ce-470e-a7c9-7f330dfaf7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a15fe0-a968-4718-8806-526df667dc60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007C107-9388-4C59-8EA6-1AF7483D69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75FC29-FFEA-4D97-BFA5-DC8CB90E9DB7}">
  <ds:schemaRefs>
    <ds:schemaRef ds:uri="http://schemas.microsoft.com/office/2006/metadata/properties"/>
    <ds:schemaRef ds:uri="http://www.w3.org/2000/xmlns/"/>
    <ds:schemaRef ds:uri="81a15fe0-a968-4718-8806-526df667dc60"/>
  </ds:schemaRefs>
</ds:datastoreItem>
</file>

<file path=customXml/itemProps3.xml><?xml version="1.0" encoding="utf-8"?>
<ds:datastoreItem xmlns:ds="http://schemas.openxmlformats.org/officeDocument/2006/customXml" ds:itemID="{CE95A115-DFD0-421D-9BF4-EB09920DF761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257c7d87-f8ce-470e-a7c9-7f330dfaf7da"/>
    <ds:schemaRef ds:uri="81a15fe0-a968-4718-8806-526df667dc60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28422</TotalTime>
  <Words>101</Words>
  <Application>Microsoft Office PowerPoint</Application>
  <PresentationFormat>Widescreen</PresentationFormat>
  <Paragraphs>13</Paragraphs>
  <Slides>2</Slides>
  <Notes>2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Stambaugh</dc:creator>
  <cp:lastModifiedBy>Lou Salafia</cp:lastModifiedBy>
  <cp:revision>26</cp:revision>
  <dcterms:created xsi:type="dcterms:W3CDTF">2019-10-19T02:21:38Z</dcterms:created>
  <dcterms:modified xsi:type="dcterms:W3CDTF">2021-02-19T14:28:10Z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0x01010034C12018B6F8B3459D43C2EAF150AEAD</vt:lpwstr>
  </property>
</Properties>
</file>