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"/>
  </p:notesMasterIdLst>
  <p:sldIdLst>
    <p:sldId id="1272" r:id="rId5"/>
    <p:sldId id="127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2"/>
    <p:restoredTop sz="96208"/>
  </p:normalViewPr>
  <p:slideViewPr>
    <p:cSldViewPr snapToGrid="0" snapToObjects="1">
      <p:cViewPr varScale="1">
        <p:scale>
          <a:sx n="136" d="100"/>
          <a:sy n="136" d="100"/>
        </p:scale>
        <p:origin x="21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506E5-46E9-774B-B4D9-9AA5508D881F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22AC0-9B57-B645-A0D4-DEBE7713E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6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Attendees – nice printed list</a:t>
            </a:r>
          </a:p>
          <a:p>
            <a:r>
              <a:rPr lang="en-US" dirty="0"/>
              <a:t>Agenda – gets printed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3059B-58CE-41AD-ADD2-51497D41CC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48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Attendees – nice printed list</a:t>
            </a:r>
          </a:p>
          <a:p>
            <a:r>
              <a:rPr lang="en-US" dirty="0"/>
              <a:t>Agenda – gets printed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3059B-58CE-41AD-ADD2-51497D41CC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0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0E937-7106-CA4E-8C59-365B37686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5610D0-064B-E24B-A513-F1CA8E635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272AA-0ED1-DD46-B10D-CDDD0B1A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649E4-E932-F044-BACE-5AB6767D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5B2E4-F1F6-BA4B-ADA8-5FEC21885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6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27A30-E6B9-1941-920D-D27CDC84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031A4C-3CF0-C347-9B96-1C83F2253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4F387-A76A-2545-A39E-137D9AE84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195C7-0C0E-F948-9083-1B2A4779A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D2A40-0F32-9A41-BDB9-B6133B99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5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13C4E8-4DB1-C549-A177-1620069FD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6123C-3937-FC49-816C-B48BF1D31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0C70C-7C86-1243-BE1A-D8022ADB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8510D-623F-6346-AA65-7D64A30F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3945B-BCF3-2D43-ADFF-C568AE29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69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80D6A-6A27-4D4C-B065-ABC0CEA71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36850-29F5-5D4C-B795-2F285D463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7255F-0CA8-F547-9E34-B8F2A0A30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E6816-BDFD-8647-9C43-7259C99CB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3C8EC-2B17-6845-B63E-62697D05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97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FA383-0560-4C4C-BDBD-5D724B479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BACAA-AF5B-1140-8C62-67C61FF47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81357-9512-6C48-B9EB-440B0403C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2400C-1BB2-964D-9753-778B6882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2A34B-CB26-D540-BBC4-ECD71449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122D4-B8E4-9947-BB8B-D310CD47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68F06-FE5C-754F-BFF0-480EF6751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A52CE-71F5-ED43-AC59-773C8A025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14979-494D-8940-8F48-90180832B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3AC93-0939-8642-B646-1FCBEF3CC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22067-165D-8A41-9D19-D72DFD1E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2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E4ECD-F84F-8141-88A3-466E9999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B9C2C-42FA-744E-BE34-310529323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25F6A-62D0-E04F-8702-371FAC06B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5D867-F5F8-2148-8E39-66734680F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67E90-2801-FB4C-9355-16BCFC20B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09CD0F-9C75-B442-A133-B99048BA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629531-5B84-4E41-98BA-C67AA3BA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292FD-FEE3-7945-A8D2-537ED3EA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0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A4D06-2F11-614D-AC28-50249C74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B570B-5EF3-D349-82A1-82BD29FEB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F1DF7-9BD9-7341-8C19-76C2FFE18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97B33-CF19-F944-AEC7-A219EDDA0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40267A-E2E5-F347-8E5A-C8AC5EC17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EDA0E0-9B43-9648-955E-A5595D63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B31AB-BD80-454F-9995-FAFD6224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7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60F8-D147-B54D-BA35-F6DEAF16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E33C2-4CD2-2341-9F31-19BC3155C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710A9-7B25-2243-8D4B-20DAF8BE9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55DA1-0047-FD42-BB24-057BEE0E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F554B-8311-984F-B602-D18DAA50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EDE00-B66F-894B-B289-5DBDBFCD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5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C751-4A1E-1E4F-BFA7-DCBFC6382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BFB713-4093-8D44-B12B-C7A42AFAE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463FB-D2A5-BC4A-BFE4-5959BEA92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E1515-04E3-464F-B5F1-456BD99D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3E5F0-A390-4641-8584-F831FB6B7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D6355-45A2-3243-8BDF-8B211B08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8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041AC9-8585-B144-8C9A-CB0E2078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CE850-6D4E-EB46-AD3B-6D487F706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6379A-ED66-8848-BC5E-F40714A851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D5E5C-1998-E643-8FFB-78B1BBE7F9E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E49A9-8D31-1241-84AC-C58B4FE60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62D79-A4AF-F241-A0E9-683548987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1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11.courier pickup-2_7LjGfx.mp4">
            <a:hlinkClick r:id="" action="ppaction://media"/>
            <a:extLst>
              <a:ext uri="{FF2B5EF4-FFF2-40B4-BE49-F238E27FC236}">
                <a16:creationId xmlns:a16="http://schemas.microsoft.com/office/drawing/2014/main" id="{EC0241C2-F445-CD49-8CCE-ACBB6777EB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1943" y="1778254"/>
            <a:ext cx="2614041" cy="46471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5748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7235" y="752821"/>
            <a:ext cx="1200329" cy="5352427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/>
            <a:r>
              <a:rPr lang="en-US" sz="6600" dirty="0">
                <a:solidFill>
                  <a:srgbClr val="9091A1"/>
                </a:solidFill>
                <a:latin typeface="Franklin Gothic Heavy" panose="020B0903020102020204" pitchFamily="34" charset="0"/>
              </a:rPr>
              <a:t>PARTNER API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D8FE01-4A9B-40CE-A23D-1E66BE525007}"/>
              </a:ext>
            </a:extLst>
          </p:cNvPr>
          <p:cNvSpPr/>
          <p:nvPr/>
        </p:nvSpPr>
        <p:spPr>
          <a:xfrm>
            <a:off x="1955052" y="318622"/>
            <a:ext cx="8092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9223E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SMART SAFE DEMO USING THE DTS CONNEX PARTNER API </a:t>
            </a:r>
            <a:endParaRPr lang="en-US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BB99F-6D10-F942-8205-1D58DE5388D2}"/>
              </a:ext>
            </a:extLst>
          </p:cNvPr>
          <p:cNvSpPr txBox="1"/>
          <p:nvPr/>
        </p:nvSpPr>
        <p:spPr>
          <a:xfrm>
            <a:off x="5791200" y="2323582"/>
            <a:ext cx="5773466" cy="24622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charset="0"/>
                <a:ea typeface="Franklin Gothic Book" charset="0"/>
                <a:cs typeface="Franklin Gothic Book" charset="0"/>
              </a:rPr>
              <a:t>This video shows a DTS Connex Deposit Advice printed from the safe after the content removal is completed.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charset="0"/>
                <a:ea typeface="Franklin Gothic Book" charset="0"/>
                <a:cs typeface="Franklin Gothic Book" charset="0"/>
              </a:rPr>
              <a:t>Once the safe is put back in service it calls the DTS Connex Partner API.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352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748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7235" y="119247"/>
            <a:ext cx="1200329" cy="6619569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/>
            <a:r>
              <a:rPr lang="en-US" sz="6600" dirty="0">
                <a:solidFill>
                  <a:srgbClr val="9091A1"/>
                </a:solidFill>
                <a:latin typeface="Franklin Gothic Heavy" panose="020B0903020102020204" pitchFamily="34" charset="0"/>
              </a:rPr>
              <a:t>DEPOSIT ADVICE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D8FE01-4A9B-40CE-A23D-1E66BE525007}"/>
              </a:ext>
            </a:extLst>
          </p:cNvPr>
          <p:cNvSpPr/>
          <p:nvPr/>
        </p:nvSpPr>
        <p:spPr>
          <a:xfrm>
            <a:off x="2051719" y="574654"/>
            <a:ext cx="7059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9223E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DTS Deposit Advice from Safe</a:t>
            </a:r>
            <a:endParaRPr lang="en-US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E8F25F-64C2-7A45-A30E-8A59084E3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413" y="2080866"/>
            <a:ext cx="2611077" cy="44514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EC80FF-315E-3348-BF90-CE8103FC1A2C}"/>
              </a:ext>
            </a:extLst>
          </p:cNvPr>
          <p:cNvSpPr/>
          <p:nvPr/>
        </p:nvSpPr>
        <p:spPr>
          <a:xfrm>
            <a:off x="2051719" y="1097033"/>
            <a:ext cx="9847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DTS Connex logs the deposit information and returns a deposit advice which is printed on the smart safe.  </a:t>
            </a:r>
          </a:p>
        </p:txBody>
      </p:sp>
      <p:pic>
        <p:nvPicPr>
          <p:cNvPr id="7" name="Picture 6" descr="Table&#10;&#10;Description automatically generated with low confidence">
            <a:extLst>
              <a:ext uri="{FF2B5EF4-FFF2-40B4-BE49-F238E27FC236}">
                <a16:creationId xmlns:a16="http://schemas.microsoft.com/office/drawing/2014/main" id="{595DCDC0-CE9C-0647-9CE7-B11E7F0DE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19" y="2071439"/>
            <a:ext cx="5782775" cy="45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6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1a15fe0-a968-4718-8806-526df667dc60">
      <UserInfo>
        <DisplayName>Lou Salafia</DisplayName>
        <AccountId>18</AccountId>
        <AccountType/>
      </UserInfo>
      <UserInfo>
        <DisplayName>Jason Stambaugh</DisplayName>
        <AccountId>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12018B6F8B3459D43C2EAF150AEAD" ma:contentTypeVersion="12" ma:contentTypeDescription="Create a new document." ma:contentTypeScope="" ma:versionID="b62e6a6b92f27f3da13445b45cae6d95">
  <xsd:schema xmlns:xsd="http://www.w3.org/2001/XMLSchema" xmlns:xs="http://www.w3.org/2001/XMLSchema" xmlns:p="http://schemas.microsoft.com/office/2006/metadata/properties" xmlns:ns2="257c7d87-f8ce-470e-a7c9-7f330dfaf7da" xmlns:ns3="81a15fe0-a968-4718-8806-526df667dc60" targetNamespace="http://schemas.microsoft.com/office/2006/metadata/properties" ma:root="true" ma:fieldsID="9aa0ea45d6bbdecfd14c6dd254996ee6" ns2:_="" ns3:_="">
    <xsd:import namespace="257c7d87-f8ce-470e-a7c9-7f330dfaf7da"/>
    <xsd:import namespace="81a15fe0-a968-4718-8806-526df667dc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7c7d87-f8ce-470e-a7c9-7f330dfaf7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a15fe0-a968-4718-8806-526df667dc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75FC29-FFEA-4D97-BFA5-DC8CB90E9DB7}">
  <ds:schemaRefs>
    <ds:schemaRef ds:uri="81a15fe0-a968-4718-8806-526df667dc60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007C107-9388-4C59-8EA6-1AF7483D69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95A115-DFD0-421D-9BF4-EB09920DF761}">
  <ds:schemaRefs>
    <ds:schemaRef ds:uri="257c7d87-f8ce-470e-a7c9-7f330dfaf7da"/>
    <ds:schemaRef ds:uri="81a15fe0-a968-4718-8806-526df667dc6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28668</TotalTime>
  <Words>92</Words>
  <Application>Microsoft Macintosh PowerPoint</Application>
  <PresentationFormat>Widescreen</PresentationFormat>
  <Paragraphs>14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Franklin Gothic Book</vt:lpstr>
      <vt:lpstr>Franklin Gothic Heavy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Stambaugh</dc:creator>
  <cp:lastModifiedBy>Vince Buscemi</cp:lastModifiedBy>
  <cp:revision>28</cp:revision>
  <dcterms:created xsi:type="dcterms:W3CDTF">2019-10-19T02:21:38Z</dcterms:created>
  <dcterms:modified xsi:type="dcterms:W3CDTF">2021-02-18T20:10:05Z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0x01010034C12018B6F8B3459D43C2EAF150AEAD</vt:lpwstr>
  </property>
</Properties>
</file>